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88" r:id="rId4"/>
    <p:sldId id="289" r:id="rId5"/>
    <p:sldId id="290" r:id="rId6"/>
    <p:sldId id="257" r:id="rId7"/>
    <p:sldId id="272" r:id="rId8"/>
    <p:sldId id="287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3" r:id="rId21"/>
    <p:sldId id="274" r:id="rId22"/>
    <p:sldId id="302" r:id="rId23"/>
    <p:sldId id="304" r:id="rId24"/>
    <p:sldId id="305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Flight reservation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AE07C-4B34-1FA2-0219-2790E3DA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46" y="879344"/>
            <a:ext cx="6940907" cy="5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24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3109F-0521-7B02-E4AD-3E04AF7C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2" y="565003"/>
            <a:ext cx="9557657" cy="57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91E92-CC44-0A10-277A-2A8A6A9F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3" y="974599"/>
            <a:ext cx="11360734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090FC-EC86-B82B-7FF1-DC86A473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0" y="1146057"/>
            <a:ext cx="11659199" cy="45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E0957-00B8-E901-D64F-6481F332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02" y="1114306"/>
            <a:ext cx="11582995" cy="4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0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BEF50-1892-7999-1EC4-E4EFC757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771388"/>
            <a:ext cx="12154525" cy="53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1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8F969-E3F9-ACA0-B61D-E7DF0A63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49" y="396719"/>
            <a:ext cx="11722702" cy="60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4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8B879-D743-880B-7F9B-1B7DA8B9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650" y="920621"/>
            <a:ext cx="4870700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2BF46-D36F-EB71-25CF-A82A1E6C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8" y="892044"/>
            <a:ext cx="11563944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2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7529A-2FCA-A11A-DBEE-ED043EED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0" y="933321"/>
            <a:ext cx="11278180" cy="49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 err="1"/>
              <a:t>Css</a:t>
            </a:r>
            <a:r>
              <a:rPr lang="en-US" dirty="0"/>
              <a:t> </a:t>
            </a:r>
          </a:p>
          <a:p>
            <a:r>
              <a:rPr lang="en-US" dirty="0"/>
              <a:t>JavaScript </a:t>
            </a:r>
          </a:p>
          <a:p>
            <a:r>
              <a:rPr lang="en-US" dirty="0"/>
              <a:t>Bootstrap </a:t>
            </a:r>
          </a:p>
          <a:p>
            <a:r>
              <a:rPr lang="en-US" dirty="0"/>
              <a:t>Node JS</a:t>
            </a:r>
          </a:p>
          <a:p>
            <a:r>
              <a:rPr lang="en-US" dirty="0"/>
              <a:t>React JS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536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68FEB-F9FA-7888-CA22-391E878F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03" y="387193"/>
            <a:ext cx="8642794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60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search the flight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441" y="1825625"/>
            <a:ext cx="8805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5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6E147-BD0A-319F-088F-2131979E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8" y="596754"/>
            <a:ext cx="11748104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32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1EABC-117D-0452-D586-BA327A76F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2" y="853942"/>
            <a:ext cx="11570295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89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49EAC-193A-1FB0-388F-9B418B60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7" y="701535"/>
            <a:ext cx="6902805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9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3CEC4-8530-09C6-3215-A76DD24B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9" y="990474"/>
            <a:ext cx="11525842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7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create angular project using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node </a:t>
            </a:r>
            <a:r>
              <a:rPr lang="en-US" dirty="0" err="1"/>
              <a:t>js</a:t>
            </a:r>
            <a:r>
              <a:rPr lang="en-US" dirty="0"/>
              <a:t> </a:t>
            </a:r>
          </a:p>
          <a:p>
            <a:r>
              <a:rPr lang="en-US" dirty="0"/>
              <a:t>Check node </a:t>
            </a:r>
            <a:r>
              <a:rPr lang="en-US" dirty="0" err="1"/>
              <a:t>js</a:t>
            </a:r>
            <a:r>
              <a:rPr lang="en-US" dirty="0"/>
              <a:t> version using command as node --version </a:t>
            </a:r>
          </a:p>
          <a:p>
            <a:r>
              <a:rPr lang="en-US" dirty="0"/>
              <a:t>Check </a:t>
            </a:r>
            <a:r>
              <a:rPr lang="en-US" dirty="0" err="1"/>
              <a:t>npm</a:t>
            </a:r>
            <a:r>
              <a:rPr lang="en-US" dirty="0"/>
              <a:t> command version using command as </a:t>
            </a:r>
            <a:r>
              <a:rPr lang="en-US" dirty="0" err="1"/>
              <a:t>npm</a:t>
            </a:r>
            <a:r>
              <a:rPr lang="en-US" dirty="0"/>
              <a:t> --version </a:t>
            </a:r>
          </a:p>
          <a:p>
            <a:r>
              <a:rPr lang="en-US" dirty="0"/>
              <a:t>Then install ng command using </a:t>
            </a:r>
            <a:r>
              <a:rPr lang="en-US" dirty="0" err="1"/>
              <a:t>npm</a:t>
            </a:r>
            <a:r>
              <a:rPr lang="en-US" dirty="0"/>
              <a:t> install –g create-react-app</a:t>
            </a:r>
          </a:p>
          <a:p>
            <a:r>
              <a:rPr lang="en-US" dirty="0"/>
              <a:t>Then create the project using command as </a:t>
            </a:r>
          </a:p>
          <a:p>
            <a:r>
              <a:rPr lang="en-US" b="1" dirty="0"/>
              <a:t>create-react-app flight-booking </a:t>
            </a:r>
          </a:p>
        </p:txBody>
      </p:sp>
    </p:spTree>
    <p:extLst>
      <p:ext uri="{BB962C8B-B14F-4D97-AF65-F5344CB8AC3E}">
        <p14:creationId xmlns:p14="http://schemas.microsoft.com/office/powerpoint/2010/main" val="218675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B5998-34F1-9B91-2C56-5055E130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4817" cy="2536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3E3406-EACE-C965-FC88-0D467220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5" y="3005614"/>
            <a:ext cx="11930743" cy="37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8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81DF-37B0-98A1-4250-ADAC0ADD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we need to install required dependencies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A6FB-63A3-CBC9-572E-5B6E11EB7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Move inside a project folder and install below </a:t>
            </a:r>
            <a:r>
              <a:rPr lang="en-IN" dirty="0" err="1"/>
              <a:t>dependencis</a:t>
            </a:r>
            <a:r>
              <a:rPr lang="en-IN" dirty="0"/>
              <a:t> </a:t>
            </a:r>
          </a:p>
          <a:p>
            <a:r>
              <a:rPr lang="en-IN" b="1" dirty="0" err="1"/>
              <a:t>npm</a:t>
            </a:r>
            <a:r>
              <a:rPr lang="en-IN" b="1" dirty="0"/>
              <a:t> install </a:t>
            </a:r>
          </a:p>
          <a:p>
            <a:r>
              <a:rPr lang="en-IN" b="1" dirty="0"/>
              <a:t>Which help to download required dependencies.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7CA0C-8AD9-7F8B-009E-6B3AC9D9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596" y="3429000"/>
            <a:ext cx="5300917" cy="2889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108DD-CD4C-22F7-C563-3168379B2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71" y="3429000"/>
            <a:ext cx="6223629" cy="27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structure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ADA69-535A-4B10-2603-2B96CBCF6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8543" cy="66720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Open the project in VS Code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38F81-0930-5071-E0FF-5508A0CC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38" y="491817"/>
            <a:ext cx="4330923" cy="6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description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component created 		: </a:t>
            </a:r>
          </a:p>
          <a:p>
            <a:pPr lvl="1"/>
            <a:r>
              <a:rPr lang="en-US" dirty="0"/>
              <a:t>airline.js  </a:t>
            </a:r>
          </a:p>
          <a:p>
            <a:pPr lvl="1"/>
            <a:r>
              <a:rPr lang="en-US" dirty="0"/>
              <a:t>airport.js </a:t>
            </a:r>
          </a:p>
          <a:p>
            <a:pPr lvl="1"/>
            <a:r>
              <a:rPr lang="en-US" dirty="0"/>
              <a:t>flight-search.js </a:t>
            </a:r>
          </a:p>
          <a:p>
            <a:pPr lvl="1"/>
            <a:r>
              <a:rPr lang="en-US" dirty="0"/>
              <a:t>flight-search-result.js </a:t>
            </a:r>
          </a:p>
          <a:p>
            <a:pPr lvl="1"/>
            <a:r>
              <a:rPr lang="en-US" dirty="0"/>
              <a:t>App.js </a:t>
            </a:r>
          </a:p>
          <a:p>
            <a:r>
              <a:rPr lang="en-US" dirty="0"/>
              <a:t>model 				 </a:t>
            </a:r>
          </a:p>
          <a:p>
            <a:pPr lvl="1"/>
            <a:r>
              <a:rPr lang="en-US" dirty="0"/>
              <a:t>AirlineModel.js </a:t>
            </a:r>
          </a:p>
          <a:p>
            <a:pPr lvl="1"/>
            <a:r>
              <a:rPr lang="en-US" dirty="0"/>
              <a:t>AirpotModel.js </a:t>
            </a:r>
          </a:p>
          <a:p>
            <a:r>
              <a:rPr lang="en-US" dirty="0" err="1"/>
              <a:t>jsondata</a:t>
            </a:r>
            <a:r>
              <a:rPr lang="en-US" dirty="0"/>
              <a:t> 				 </a:t>
            </a:r>
          </a:p>
          <a:p>
            <a:pPr lvl="1"/>
            <a:r>
              <a:rPr lang="en-US" dirty="0" err="1"/>
              <a:t>flights.json</a:t>
            </a:r>
            <a:r>
              <a:rPr lang="en-US" dirty="0"/>
              <a:t> </a:t>
            </a:r>
          </a:p>
          <a:p>
            <a:r>
              <a:rPr lang="en-US" dirty="0" err="1"/>
              <a:t>css</a:t>
            </a:r>
            <a:r>
              <a:rPr lang="en-US" dirty="0"/>
              <a:t>  				 </a:t>
            </a:r>
          </a:p>
          <a:p>
            <a:pPr lvl="1"/>
            <a:r>
              <a:rPr lang="en-US" dirty="0"/>
              <a:t>App.css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3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the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run the command as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install</a:t>
            </a:r>
            <a:r>
              <a:rPr lang="en-US" dirty="0"/>
              <a:t> inside a : flight-booking folder. </a:t>
            </a:r>
          </a:p>
          <a:p>
            <a:r>
              <a:rPr lang="en-US" dirty="0"/>
              <a:t>Then run the command as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start</a:t>
            </a:r>
            <a:r>
              <a:rPr lang="en-US" dirty="0"/>
              <a:t> to run the project.  </a:t>
            </a:r>
          </a:p>
          <a:p>
            <a:r>
              <a:rPr lang="en-US" dirty="0"/>
              <a:t>After compiled program successfully open the browser and write the URL as </a:t>
            </a:r>
            <a:r>
              <a:rPr lang="en-US" dirty="0">
                <a:hlinkClick r:id="rId2"/>
              </a:rPr>
              <a:t>http://localhost:3000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3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894A9-A2CF-C0C2-8C51-AC78632E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550"/>
            <a:ext cx="12006943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67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197</Words>
  <Application>Microsoft Office PowerPoint</Application>
  <PresentationFormat>Widescreen</PresentationFormat>
  <Paragraphs>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Flight reservation</vt:lpstr>
      <vt:lpstr>Technologies use </vt:lpstr>
      <vt:lpstr>First create angular project using </vt:lpstr>
      <vt:lpstr>PowerPoint Presentation</vt:lpstr>
      <vt:lpstr>Now we need to install required dependencies </vt:lpstr>
      <vt:lpstr>The project structure </vt:lpstr>
      <vt:lpstr>Short description </vt:lpstr>
      <vt:lpstr>To run the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can search the flight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Akash Kale</cp:lastModifiedBy>
  <cp:revision>53</cp:revision>
  <dcterms:created xsi:type="dcterms:W3CDTF">2022-12-25T14:43:40Z</dcterms:created>
  <dcterms:modified xsi:type="dcterms:W3CDTF">2023-11-11T12:55:02Z</dcterms:modified>
</cp:coreProperties>
</file>